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 varScale="1">
        <p:scale>
          <a:sx n="79" d="100"/>
          <a:sy n="79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B73EEEB5-54E6-4F81-968A-7607ED38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5008" y="101238"/>
              <a:ext cx="624078" cy="824051"/>
            </a:xfrm>
            <a:prstGeom prst="rect">
              <a:avLst/>
            </a:prstGeom>
          </p:spPr>
        </p:pic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AB5BE32-9B10-4EF9-9B3A-E91BAE8A67FF}"/>
                </a:ext>
              </a:extLst>
            </p:cNvPr>
            <p:cNvGrpSpPr/>
            <p:nvPr/>
          </p:nvGrpSpPr>
          <p:grpSpPr>
            <a:xfrm>
              <a:off x="2285769" y="38557"/>
              <a:ext cx="2918099" cy="781051"/>
              <a:chOff x="458611" y="-1705663"/>
              <a:chExt cx="3093173" cy="951198"/>
            </a:xfrm>
          </p:grpSpPr>
          <p:sp>
            <p:nvSpPr>
              <p:cNvPr id="35" name="Cuadro de texto 2">
                <a:extLst>
                  <a:ext uri="{FF2B5EF4-FFF2-40B4-BE49-F238E27FC236}">
                    <a16:creationId xmlns:a16="http://schemas.microsoft.com/office/drawing/2014/main" id="{A2F9B6C2-1CA8-4E4D-AB2F-944D62CE7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6" name="Imagen 35" descr="Boomerang">
                <a:extLst>
                  <a:ext uri="{FF2B5EF4-FFF2-40B4-BE49-F238E27FC236}">
                    <a16:creationId xmlns:a16="http://schemas.microsoft.com/office/drawing/2014/main" id="{F502DFC6-BD33-486B-9401-B78FD1FA7C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A8D376AE-6D42-46E2-B246-A47790F6D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288" y="4220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50483B94-C5CD-4A22-9ED7-BA14A3154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887" y="691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71A86F5-D042-46D1-914F-A01B9396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140" y="897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9696B6D-73CA-8543-AF1B-2675FDA4876F}"/>
              </a:ext>
            </a:extLst>
          </p:cNvPr>
          <p:cNvSpPr/>
          <p:nvPr/>
        </p:nvSpPr>
        <p:spPr>
          <a:xfrm>
            <a:off x="6571073" y="812184"/>
            <a:ext cx="5687028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TEMA DE TESIS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NOMBRE ALUMNO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Nombre profesor con grado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o Doctorado</a:t>
            </a:r>
          </a:p>
        </p:txBody>
      </p: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711200" y="1152668"/>
            <a:ext cx="10317018" cy="4293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MX" sz="20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Titulo del Tema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Justificación - Por que es importante el tema de tesis en la región o en México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Objetivos: General y Específicos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Antecedentes (Marco Teórico)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Metodología a usar (cuanti / cuali / mixta) Hipótesis, Preguntas de investigación, Dimensiones / Indicadores / variables, lugar donde se realizará la investigación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Resultados esperados, avance de resultados o resultados obtenidos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Referencias</a:t>
            </a:r>
          </a:p>
          <a:p>
            <a:pPr>
              <a:lnSpc>
                <a:spcPct val="150000"/>
              </a:lnSpc>
            </a:pP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BE8A78-65CA-8A40-A8A7-850C67FE7419}"/>
              </a:ext>
            </a:extLst>
          </p:cNvPr>
          <p:cNvSpPr txBox="1"/>
          <p:nvPr/>
        </p:nvSpPr>
        <p:spPr>
          <a:xfrm>
            <a:off x="3352800" y="187468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/>
              <a:t>Qué deben presentar</a:t>
            </a:r>
          </a:p>
        </p:txBody>
      </p:sp>
    </p:spTree>
    <p:extLst>
      <p:ext uri="{BB962C8B-B14F-4D97-AF65-F5344CB8AC3E}">
        <p14:creationId xmlns:p14="http://schemas.microsoft.com/office/powerpoint/2010/main" val="217657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Texto</a:t>
            </a:r>
          </a:p>
          <a:p>
            <a:r>
              <a:rPr lang="es-MX" sz="3200" dirty="0"/>
              <a:t>En esta área puedes colocar muy poco texto que haga referencia a lo que estás hablando</a:t>
            </a:r>
          </a:p>
          <a:p>
            <a:endParaRPr lang="es-MX" sz="3200" dirty="0"/>
          </a:p>
          <a:p>
            <a:r>
              <a:rPr lang="es-MX" sz="3200" dirty="0"/>
              <a:t>Utiliza imgenes o diagramas grandes y poco texto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Texto</a:t>
            </a:r>
          </a:p>
          <a:p>
            <a:r>
              <a:rPr lang="es-MX" sz="3200" dirty="0"/>
              <a:t>En esta área puedes colocar muy poco texto que haga referencia a lo que estás hablando</a:t>
            </a:r>
          </a:p>
          <a:p>
            <a:endParaRPr lang="es-MX" sz="3200" dirty="0"/>
          </a:p>
          <a:p>
            <a:r>
              <a:rPr lang="es-MX" sz="3200" dirty="0"/>
              <a:t>Utiliza imgenes o diagramas grandes y poco texto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Nombre alumno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Datos de contacto como mail, whats, facebok, instagram, etc.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419</Words>
  <Application>Microsoft Office PowerPoint</Application>
  <PresentationFormat>Panorámica</PresentationFormat>
  <Paragraphs>55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Jaime García</cp:lastModifiedBy>
  <cp:revision>19</cp:revision>
  <dcterms:created xsi:type="dcterms:W3CDTF">2020-09-22T18:49:23Z</dcterms:created>
  <dcterms:modified xsi:type="dcterms:W3CDTF">2021-10-27T02:39:07Z</dcterms:modified>
</cp:coreProperties>
</file>